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5"/>
  </p:notesMasterIdLst>
  <p:sldIdLst>
    <p:sldId id="262" r:id="rId2"/>
    <p:sldId id="266" r:id="rId3"/>
    <p:sldId id="267" r:id="rId4"/>
    <p:sldId id="268" r:id="rId5"/>
    <p:sldId id="278" r:id="rId6"/>
    <p:sldId id="270" r:id="rId7"/>
    <p:sldId id="271" r:id="rId8"/>
    <p:sldId id="272" r:id="rId9"/>
    <p:sldId id="277" r:id="rId10"/>
    <p:sldId id="263" r:id="rId11"/>
    <p:sldId id="273" r:id="rId12"/>
    <p:sldId id="274" r:id="rId13"/>
    <p:sldId id="276" r:id="rId1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4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44" autoAdjust="0"/>
    <p:restoredTop sz="94660"/>
  </p:normalViewPr>
  <p:slideViewPr>
    <p:cSldViewPr snapToGrid="0">
      <p:cViewPr>
        <p:scale>
          <a:sx n="70" d="100"/>
          <a:sy n="70" d="100"/>
        </p:scale>
        <p:origin x="72" y="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D7F78-4354-46C0-96A8-05AEFB59DFF7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5432C-C6D7-4ECE-9FAF-A94261629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0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319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40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35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9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80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63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9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55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3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7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68E51-575F-4EB4-A502-F9AFB663420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8A734-76E7-482C-A97D-53B812D9F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92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jp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03080"/>
              </p:ext>
            </p:extLst>
          </p:nvPr>
        </p:nvGraphicFramePr>
        <p:xfrm>
          <a:off x="1070657" y="3581052"/>
          <a:ext cx="16452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5272" y="2012730"/>
            <a:ext cx="7724632" cy="23876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депутата </a:t>
            </a:r>
            <a:r>
              <a:rPr lang="ru-RU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Радужный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созыва </a:t>
            </a:r>
            <a:b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Мандрик</a:t>
            </a:r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Ирины Львовны </a:t>
            </a: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44705" y="3997721"/>
            <a:ext cx="7315200" cy="103830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период 14.09.2025-31.12.2025 год</a:t>
            </a:r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0" y="1854558"/>
            <a:ext cx="3686505" cy="491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9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90978" y="136089"/>
            <a:ext cx="8834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избирателями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9144" y="1377503"/>
            <a:ext cx="8511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4" y="2064918"/>
            <a:ext cx="2025109" cy="4477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313" y="2064918"/>
            <a:ext cx="2025109" cy="4477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63" y="2064918"/>
            <a:ext cx="2000690" cy="4423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4" y="2064917"/>
            <a:ext cx="2025109" cy="447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384492" y="274938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90978" y="136089"/>
            <a:ext cx="9177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2" y="4218443"/>
            <a:ext cx="3590006" cy="23924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85" y="1913123"/>
            <a:ext cx="2927192" cy="21953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46" y="4330915"/>
            <a:ext cx="2949031" cy="22117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65" y="1873617"/>
            <a:ext cx="3002507" cy="22518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65" y="4330915"/>
            <a:ext cx="3039907" cy="22799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1" y="1864525"/>
            <a:ext cx="3880512" cy="21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7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90978" y="136089"/>
            <a:ext cx="8834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4" y="2935844"/>
            <a:ext cx="2553100" cy="38289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18" y="1430226"/>
            <a:ext cx="3108509" cy="2331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56" y="1430226"/>
            <a:ext cx="3150231" cy="23626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18" y="3870165"/>
            <a:ext cx="2144585" cy="28594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26" y="3870165"/>
            <a:ext cx="2197290" cy="29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378424" y="2151728"/>
            <a:ext cx="10495128" cy="2787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Отчет депутата </a:t>
            </a:r>
            <a:r>
              <a:rPr lang="ru-RU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Думы </a:t>
            </a:r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города Радужный </a:t>
            </a:r>
            <a:endParaRPr lang="ru-RU" sz="4000" dirty="0" smtClean="0">
              <a:solidFill>
                <a:prstClr val="white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VIII</a:t>
            </a:r>
            <a:r>
              <a:rPr lang="ru-RU" sz="4000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созыва </a:t>
            </a:r>
            <a:b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Мандрик</a:t>
            </a:r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Ирины Львовны </a:t>
            </a:r>
            <a:endParaRPr lang="ru-RU" sz="4000" dirty="0" smtClean="0">
              <a:solidFill>
                <a:prstClr val="white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14.09.2025-31.12.2025 год</a:t>
            </a:r>
            <a:endParaRPr lang="ru-RU" sz="3200" dirty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2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764291"/>
              </p:ext>
            </p:extLst>
          </p:nvPr>
        </p:nvGraphicFramePr>
        <p:xfrm>
          <a:off x="1028956" y="3794077"/>
          <a:ext cx="416560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9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93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93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9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93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93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93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29803" y="400626"/>
            <a:ext cx="7724632" cy="3038609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Выборы в Думу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 </a:t>
            </a:r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созыва </a:t>
            </a:r>
            <a:b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Радужный</a:t>
            </a:r>
            <a:b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сентября 2025 года</a:t>
            </a:r>
            <a:br>
              <a:rPr lang="ru-RU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176216" y="3794078"/>
            <a:ext cx="1604076" cy="1433016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71" y="3241394"/>
            <a:ext cx="5064962" cy="33753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613" y="3231430"/>
            <a:ext cx="3164003" cy="3488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8" y="3794077"/>
            <a:ext cx="19419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8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03080"/>
              </p:ext>
            </p:extLst>
          </p:nvPr>
        </p:nvGraphicFramePr>
        <p:xfrm>
          <a:off x="1070657" y="3581052"/>
          <a:ext cx="16452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5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1474" y="259307"/>
            <a:ext cx="10152895" cy="245055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деятельности</a:t>
            </a:r>
            <a:b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70657" y="1555845"/>
            <a:ext cx="10693713" cy="92804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совещания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Думы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0" y="3043451"/>
            <a:ext cx="5550394" cy="3698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78" y="3164162"/>
            <a:ext cx="5186092" cy="345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03080"/>
              </p:ext>
            </p:extLst>
          </p:nvPr>
        </p:nvGraphicFramePr>
        <p:xfrm>
          <a:off x="1070657" y="3581052"/>
          <a:ext cx="16452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5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69061" y="259307"/>
            <a:ext cx="7285374" cy="2347415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деятельности</a:t>
            </a:r>
            <a:b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1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остоянная депутатская комиссия  по </a:t>
            </a:r>
            <a:r>
              <a:rPr lang="ru-RU" sz="3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бюджету, налогам и </a:t>
            </a:r>
            <a:r>
              <a:rPr lang="ru-RU" sz="31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финансам</a:t>
            </a:r>
            <a:endParaRPr lang="ru-RU" sz="31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827594" y="4062697"/>
            <a:ext cx="1364776" cy="1300873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047664"/>
              </p:ext>
            </p:extLst>
          </p:nvPr>
        </p:nvGraphicFramePr>
        <p:xfrm>
          <a:off x="317500" y="2117725"/>
          <a:ext cx="3078163" cy="451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Document" r:id="rId5" imgW="6299294" imgH="9207569" progId="Word.Document.8">
                  <p:embed/>
                </p:oleObj>
              </mc:Choice>
              <mc:Fallback>
                <p:oleObj name="Document" r:id="rId5" imgW="6299294" imgH="9207569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500" y="2117725"/>
                        <a:ext cx="3078163" cy="4516438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18" y="3039309"/>
            <a:ext cx="4770476" cy="359485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499048"/>
              </p:ext>
            </p:extLst>
          </p:nvPr>
        </p:nvGraphicFramePr>
        <p:xfrm>
          <a:off x="8476114" y="4062697"/>
          <a:ext cx="3613468" cy="2553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8" imgW="8019808" imgH="5667341" progId="AcroExch.Document.11">
                  <p:embed/>
                </p:oleObj>
              </mc:Choice>
              <mc:Fallback>
                <p:oleObj name="Acrobat Document" r:id="rId8" imgW="8019808" imgH="5667341" progId="AcroExch.Document.1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76114" y="4062697"/>
                        <a:ext cx="3613468" cy="2553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703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700497"/>
              </p:ext>
            </p:extLst>
          </p:nvPr>
        </p:nvGraphicFramePr>
        <p:xfrm>
          <a:off x="1070657" y="3581052"/>
          <a:ext cx="416560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1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16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1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16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16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16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16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16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69061" y="259307"/>
            <a:ext cx="7285374" cy="1595251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в работе комиссий</a:t>
            </a:r>
            <a:b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51630" y="805219"/>
            <a:ext cx="9799092" cy="184244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Счетная комиссия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XXXII</a:t>
            </a: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Конференции Местного отделения Всероссийской политической партии «Единая Россия»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Радужный </a:t>
            </a:r>
          </a:p>
          <a:p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4258" y="2345254"/>
            <a:ext cx="2944177" cy="19627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9" y="4909255"/>
            <a:ext cx="2809117" cy="18727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54" y="3854555"/>
            <a:ext cx="4391168" cy="29274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540" y="3849570"/>
            <a:ext cx="3901778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0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009103"/>
              </p:ext>
            </p:extLst>
          </p:nvPr>
        </p:nvGraphicFramePr>
        <p:xfrm>
          <a:off x="1070657" y="3581052"/>
          <a:ext cx="16452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5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29803" y="259307"/>
            <a:ext cx="7724632" cy="2825073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деятельности</a:t>
            </a:r>
            <a:b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715904" y="1854558"/>
            <a:ext cx="8038531" cy="137996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избирателями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81" y="3125336"/>
            <a:ext cx="2625496" cy="35006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28" y="3084380"/>
            <a:ext cx="2656213" cy="3541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88" y="3125336"/>
            <a:ext cx="2594779" cy="345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2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03080"/>
              </p:ext>
            </p:extLst>
          </p:nvPr>
        </p:nvGraphicFramePr>
        <p:xfrm>
          <a:off x="1070657" y="3581052"/>
          <a:ext cx="16452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5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5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8451" y="259306"/>
            <a:ext cx="7615984" cy="2756849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деятельности</a:t>
            </a:r>
            <a:b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921682" y="2020517"/>
            <a:ext cx="7832754" cy="121400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избирателями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" y="2200266"/>
            <a:ext cx="2913464" cy="21850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" y="4565113"/>
            <a:ext cx="2829024" cy="21217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93" y="4479553"/>
            <a:ext cx="3057182" cy="22928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1079" y="3581052"/>
            <a:ext cx="2373290" cy="31643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09" y="3577390"/>
            <a:ext cx="2396288" cy="31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74740"/>
              </p:ext>
            </p:extLst>
          </p:nvPr>
        </p:nvGraphicFramePr>
        <p:xfrm>
          <a:off x="1028956" y="2483891"/>
          <a:ext cx="10489754" cy="4247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02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6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467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обращений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обращений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4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Суд, прокуратура, юстиция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4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Жилищные вопросы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4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ЖКХ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4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4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вопросы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4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Трудоустройство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88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города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929536"/>
                  </a:ext>
                </a:extLst>
              </a:tr>
              <a:tr h="4004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66095"/>
                  </a:ext>
                </a:extLst>
              </a:tr>
              <a:tr h="4998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обратившихся членов семей участников СВО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1475" y="259308"/>
            <a:ext cx="10139248" cy="2224584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деятельности</a:t>
            </a:r>
            <a:b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845220" y="1213307"/>
            <a:ext cx="8909216" cy="142071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граждан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1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6438" y="400627"/>
            <a:ext cx="1266451" cy="1453931"/>
            <a:chOff x="315199" y="233202"/>
            <a:chExt cx="1256024" cy="146544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DA1CCB2-4FD4-4D1D-9E81-0511802FA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69359" b="-10077"/>
            <a:stretch/>
          </p:blipFill>
          <p:spPr>
            <a:xfrm>
              <a:off x="446439" y="233202"/>
              <a:ext cx="892963" cy="8191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5199" y="1052319"/>
              <a:ext cx="125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ЕДИНАЯ 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1475" y="259308"/>
            <a:ext cx="10139248" cy="2224584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деятельности</a:t>
            </a:r>
            <a:br>
              <a:rPr lang="ru-RU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845220" y="1392072"/>
            <a:ext cx="8909216" cy="12419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граждан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510" y="2651321"/>
            <a:ext cx="3441589" cy="2722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14" y="2699088"/>
            <a:ext cx="3502273" cy="2626705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298785"/>
              </p:ext>
            </p:extLst>
          </p:nvPr>
        </p:nvGraphicFramePr>
        <p:xfrm>
          <a:off x="260599" y="2634018"/>
          <a:ext cx="1937878" cy="2729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Document" r:id="rId7" imgW="6575861" imgH="9302246" progId="Word.Document.8">
                  <p:embed/>
                </p:oleObj>
              </mc:Choice>
              <mc:Fallback>
                <p:oleObj name="Document" r:id="rId7" imgW="6575861" imgH="9302246" progId="Word.Document.8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0599" y="2634018"/>
                        <a:ext cx="1937878" cy="2729554"/>
                      </a:xfrm>
                      <a:prstGeom prst="rect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10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3378</TotalTime>
  <Words>144</Words>
  <Application>Microsoft Office PowerPoint</Application>
  <PresentationFormat>Широкоэкранный</PresentationFormat>
  <Paragraphs>72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Document</vt:lpstr>
      <vt:lpstr>Acrobat Document</vt:lpstr>
      <vt:lpstr>Отчет депутата Думы города Радужный VIII созыва  Мандрик Ирины Львовны  </vt:lpstr>
      <vt:lpstr>Выборы в Думу VIII созыва  города Радужный 14 сентября 2025 года  </vt:lpstr>
      <vt:lpstr>Основные виды деятельности  </vt:lpstr>
      <vt:lpstr>Основные виды деятельности  Постоянная депутатская комиссия  по бюджету, налогам и финансам</vt:lpstr>
      <vt:lpstr> Участие в работе комиссий  </vt:lpstr>
      <vt:lpstr>Основные виды деятельности  </vt:lpstr>
      <vt:lpstr>Основные виды деятельности  </vt:lpstr>
      <vt:lpstr>Основные виды деятельности  </vt:lpstr>
      <vt:lpstr>Основные виды деятельности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Банников А.А.</dc:creator>
  <cp:lastModifiedBy>MADOU12</cp:lastModifiedBy>
  <cp:revision>100</cp:revision>
  <cp:lastPrinted>2026-01-29T05:10:31Z</cp:lastPrinted>
  <dcterms:created xsi:type="dcterms:W3CDTF">2024-10-31T06:17:09Z</dcterms:created>
  <dcterms:modified xsi:type="dcterms:W3CDTF">2026-02-27T04:56:18Z</dcterms:modified>
</cp:coreProperties>
</file>